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2" r:id="rId12"/>
    <p:sldId id="266" r:id="rId13"/>
    <p:sldId id="268" r:id="rId14"/>
    <p:sldId id="267" r:id="rId15"/>
    <p:sldId id="278" r:id="rId16"/>
    <p:sldId id="269" r:id="rId17"/>
    <p:sldId id="270" r:id="rId18"/>
    <p:sldId id="273" r:id="rId19"/>
    <p:sldId id="271" r:id="rId20"/>
    <p:sldId id="274" r:id="rId21"/>
    <p:sldId id="275" r:id="rId22"/>
    <p:sldId id="276" r:id="rId23"/>
    <p:sldId id="281" r:id="rId24"/>
    <p:sldId id="277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D809-805A-488B-B677-597F710DD85D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588B6-BAE8-4C81-8265-D5B4E7CE5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546EDE-0006-457D-9449-5E46DF58CDB4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16B906-44EA-4D03-9D0B-3192CBA62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a/a9/Logo_vnu-hcm.jp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en.wikipedia.org/wiki/File:Hutlogo.png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4676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Ngo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Trinh Tung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Institute of Chemistry – Vietnam Academy of Science and Technology (VAST)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smtClean="0">
                <a:latin typeface="Arial" pitchFamily="34" charset="0"/>
                <a:cs typeface="Arial" pitchFamily="34" charset="0"/>
              </a:rPr>
              <a:t>POLYMER EDUCATION IN VIETNAM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876801"/>
            <a:ext cx="556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TEACHING ACTIVITIES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001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Around 45 - 50 engineers have been trained by the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Polymer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Centre 	annually.</a:t>
            </a:r>
          </a:p>
          <a:p>
            <a:pPr indent="45720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A50021"/>
              </a:buClr>
              <a:buSzPct val="95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the period from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1995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2011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Polymer Center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trained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PhDs, 75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masters. 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Polymer Center also has provided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teaching 	courses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 improve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professional skills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engineers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and workers from the companies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RESEARCH ACTIVITIES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Organic surface coating, including special coating for food containers, chemically resistant coating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Structural adhesives such as high performance structural adhesive, durable adhesive system for rubber – metal bond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Polymer composites based on natural fiber and other nano-filler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Rubber and rubber blends materials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NATIONAL RESEARCH PROJECTS IMPLEMENTED AT THE POLYMER CENTER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14400" y="1676400"/>
            <a:ext cx="7696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30188" eaLnBrk="0" hangingPunct="0"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70000"/>
              </a:spcBef>
              <a:buClr>
                <a:srgbClr val="A5002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2003 - 2005: Investigating polymer composite materials based on polypropylene  	reinforced by bamboo fiber and nano clay for household and 	industrial applications .</a:t>
            </a:r>
          </a:p>
          <a:p>
            <a:pPr algn="just">
              <a:lnSpc>
                <a:spcPct val="120000"/>
              </a:lnSpc>
              <a:spcBef>
                <a:spcPct val="70000"/>
              </a:spcBef>
              <a:buClr>
                <a:srgbClr val="A5002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2006 - 2008: Investigation and development short bamboo fibers and bamboo 	mat 	for  </a:t>
            </a:r>
            <a:r>
              <a:rPr lang="en-US" sz="1600" i="1" dirty="0" smtClean="0">
                <a:solidFill>
                  <a:srgbClr val="7030A0"/>
                </a:solidFill>
              </a:rPr>
              <a:t>Green</a:t>
            </a:r>
            <a:r>
              <a:rPr lang="en-US" sz="1600" dirty="0" smtClean="0">
                <a:solidFill>
                  <a:srgbClr val="7030A0"/>
                </a:solidFill>
              </a:rPr>
              <a:t> composites.</a:t>
            </a:r>
          </a:p>
          <a:p>
            <a:pPr algn="just">
              <a:lnSpc>
                <a:spcPct val="120000"/>
              </a:lnSpc>
              <a:spcBef>
                <a:spcPct val="70000"/>
              </a:spcBef>
              <a:buClr>
                <a:srgbClr val="A5002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2008-2010	Vietnam – Belgium join project on natural fibers  research stage 1</a:t>
            </a:r>
          </a:p>
          <a:p>
            <a:pPr algn="just">
              <a:lnSpc>
                <a:spcPct val="120000"/>
              </a:lnSpc>
              <a:spcBef>
                <a:spcPct val="70000"/>
              </a:spcBef>
              <a:buClr>
                <a:srgbClr val="A5002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2009-2011	 Vietnam – Belgium join project on natural fibers  research stage 2</a:t>
            </a:r>
          </a:p>
          <a:p>
            <a:pPr algn="just">
              <a:lnSpc>
                <a:spcPct val="120000"/>
              </a:lnSpc>
              <a:spcBef>
                <a:spcPct val="70000"/>
              </a:spcBef>
              <a:buClr>
                <a:srgbClr val="A5002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2011-2013	Research and development green composite reinforced by MFC</a:t>
            </a:r>
          </a:p>
          <a:p>
            <a:pPr algn="just">
              <a:lnSpc>
                <a:spcPct val="120000"/>
              </a:lnSpc>
              <a:spcBef>
                <a:spcPct val="70000"/>
              </a:spcBef>
              <a:buClr>
                <a:srgbClr val="A5002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2013-2015	Research and development composite material technology for</a:t>
            </a:r>
          </a:p>
          <a:p>
            <a:pPr indent="0" algn="just">
              <a:lnSpc>
                <a:spcPct val="120000"/>
              </a:lnSpc>
              <a:spcBef>
                <a:spcPct val="70000"/>
              </a:spcBef>
              <a:buClr>
                <a:srgbClr val="A50021"/>
              </a:buClr>
              <a:buSzPct val="110000"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	 automobile industries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RESEARCH FACILITIES AND APPLICATION AT POLYMER CENTER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10" descr="a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3657600" cy="238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a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3979882" cy="23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E9D6"/>
              </a:clrFrom>
              <a:clrTo>
                <a:srgbClr val="FBE9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191000"/>
            <a:ext cx="3657600" cy="24274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267200"/>
            <a:ext cx="3933825" cy="226817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Polymer Education at The National  Key Laboratory for Polymers and Composite  - Faculty of Materials Technology, Vietnam National University HCM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55010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Establishment in 2003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Head of Lab : Prof. Nguyen Dac Thanh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Staffs of LAB: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- 03 Professors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- 04 PhD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- 04 Master.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ioi-thieu-chu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5" y="3813918"/>
            <a:ext cx="3987245" cy="2586882"/>
          </a:xfrm>
          <a:prstGeom prst="rect">
            <a:avLst/>
          </a:prstGeom>
        </p:spPr>
      </p:pic>
      <p:pic>
        <p:nvPicPr>
          <p:cNvPr id="8" name="Picture 7" descr="nhan-s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0"/>
            <a:ext cx="3657601" cy="2568908"/>
          </a:xfrm>
          <a:prstGeom prst="rect">
            <a:avLst/>
          </a:prstGeom>
        </p:spPr>
      </p:pic>
      <p:pic>
        <p:nvPicPr>
          <p:cNvPr id="6" name="Picture 5" descr="Thumbnail_NguyenHuuNi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524000"/>
            <a:ext cx="1066800" cy="127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29718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Prof. Nguyen Huu Nieu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EDUCATION AND RESEARCH ACTIVITIES AT THE NATIONAL KEY LAB FOR POLYMER AND COMPOSITES 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Training about 80 undergraduate students annually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Training about 8-10 master and PhD students annually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Main research fields: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- Advanced Polymer Materials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- Bio-degradable Polymers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- Polymer Nanocomposite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- Rubber and Rubber Blends Materials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RESEARCH FACILITIES AND APPLICATIONS FROM  THE NATIONAL KEY LAB FOR POLYMER AND COMPOSITES AT VNU-HCM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hoca_thumb_l_ht%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352800" cy="2286000"/>
          </a:xfrm>
          <a:prstGeom prst="rect">
            <a:avLst/>
          </a:prstGeom>
        </p:spPr>
      </p:pic>
      <p:pic>
        <p:nvPicPr>
          <p:cNvPr id="5" name="Picture 4" descr="phoca_thumb_l_sp%20polmer%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901440"/>
            <a:ext cx="4114800" cy="2880360"/>
          </a:xfrm>
          <a:prstGeom prst="rect">
            <a:avLst/>
          </a:prstGeom>
        </p:spPr>
      </p:pic>
      <p:pic>
        <p:nvPicPr>
          <p:cNvPr id="6" name="Picture 5" descr="phoca_thumb_l_sp%20polymer%2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38600"/>
            <a:ext cx="3352800" cy="2657554"/>
          </a:xfrm>
          <a:prstGeom prst="rect">
            <a:avLst/>
          </a:prstGeom>
        </p:spPr>
      </p:pic>
      <p:pic>
        <p:nvPicPr>
          <p:cNvPr id="7" name="Picture 6" descr="jem-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50" y="1676400"/>
            <a:ext cx="40195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POLYMER EDUCATION AT OTHER UNIVERSITIES IN VIETNAM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7772400" cy="32766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Faculty of Chemistry, University of Science – Vietnam National University Hanoi</a:t>
            </a: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Faculty of Chemistry, University of Science – Vietnam National University Hochiminh</a:t>
            </a: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Faculty of Chemistry, University of Danang</a:t>
            </a: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Faculty of Chemistry, Hue University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3.POLYMER EDUCATION AT VIETNAM ACADEMY OF SCIENCE AND TECHNOLOGY (VAST)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084" y="144780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Institute of Chemistry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88275"/>
            <a:ext cx="7520007" cy="2441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institute of chemistry was founded in 1978 with 5 research divisions:</a:t>
            </a:r>
          </a:p>
          <a:p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Division of Polymer Science and Technology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Division of Bio-Organic Chemistry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Division of  Analytical Chemistry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Division of  Inorganic Physico-Chemistry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Division of Environmental Chemistry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623" y="5257800"/>
            <a:ext cx="853310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Academic program for master and Ph.D. students:</a:t>
            </a:r>
          </a:p>
          <a:p>
            <a:pPr>
              <a:lnSpc>
                <a:spcPts val="30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150 master and 100 PhD student have graduated at the institute of chemistry</a:t>
            </a:r>
          </a:p>
          <a:p>
            <a:pPr>
              <a:lnSpc>
                <a:spcPts val="30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30 master and 100 PhD students have been trained at the institute of chemistry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5vienhoah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819400"/>
            <a:ext cx="3038856" cy="2344796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850" y="1288884"/>
            <a:ext cx="1073150" cy="10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VAST-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1919288" cy="106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DIVISION OF POLYMER SCIENCE AND TECHNOLOGY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912" y="1752600"/>
            <a:ext cx="781508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Department of Polymer Materials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 of Department: Prof. Nguyen Van Khoi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Staffs: 01 professor, 06 Ph.D, 07 Msc. and 05 researchers</a:t>
            </a:r>
          </a:p>
          <a:p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Main research fields: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 Super-absorbent polymer materials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 Polymer for agricultural Applications such as UV-absorption polymer film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028" y="4438471"/>
            <a:ext cx="56734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Educational activities: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Training PhD students: 09 graduated, 04 ongoing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Training master students: 20 graduated, 04 ongoing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Supervision 70 Diploma thesis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6050" y="228600"/>
            <a:ext cx="1073150" cy="10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OUTLINE OF PRESENTATION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Introduction about High Education in Vietnam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Polymer Education in Vietnam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Polymer Education at VAST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527" y="1600200"/>
            <a:ext cx="77684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Department of Functional Polymers and Nanomaterials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 of Department: Assoc. Prof. Ngo Trinh Tung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Staffs: 02 professors, 02 PhD, 01 Msc. and 05 researchers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536" y="3018472"/>
            <a:ext cx="7951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Main research fields: 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Functional Polymers such as conducting polymers  and its 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application for organic solar cells, light emitting diode, field effect transistor,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Biodegradable polymer ( PLA)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Nanomaterials and polymer nanocomposite 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724400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Educational activities: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Training PhD students: 05 graduated, 03 ongoing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Training master students: 10 graduated, 02 ongoing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Supervision  40 Diploma thesis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8600"/>
            <a:ext cx="7924800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DIVISION OF POLYMER SCIENCE AND TECHNOLOGY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0" y="268123"/>
            <a:ext cx="1073150" cy="10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788" y="1752600"/>
            <a:ext cx="71422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Department of Natural Polymers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 of Department: Assoc. Prof. Do Truong Thien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Staffs: 01 professor, 02 PhD, 01 Msc. and 03 researchers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7032694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Main research fields:</a:t>
            </a:r>
          </a:p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- Natural polymers such as chitin/chitosan, glucomannan, alginate</a:t>
            </a:r>
          </a:p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- Modification of natural polymers for bio-medical application</a:t>
            </a:r>
          </a:p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- Polymer nanocomposite based on natural polymer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590871"/>
            <a:ext cx="56734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Education activities: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Training  PhD students: 10 graduated, 03 ongoing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Training master students: 12 graduated, 03 ongoing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Supervision 50 Diploma thesis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DIVISION OF POLYMER SCIENCE AND TECHNOLOGY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073150" cy="10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828800"/>
            <a:ext cx="72337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Department of Polymer Technology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 of Department: Assoc. Prof. Do Quang Khang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Staffs: 01 professor, 03 Msc. and 02 researchers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429000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Main research fields: rubber and rubber blends, rubber nanocomposites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11480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Educational activities: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Training PhD students: 02 graduated, 04 ongoing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Training master student: 04 graduated, 02 ongoing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Supervision 50 Diploma thesis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DIVISION OF POLYMER SCIENCE AND TECHNOLOGY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6050" y="228600"/>
            <a:ext cx="1073150" cy="10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DIVISION OF POLYMER SCIENCE AND TECHNOLOGY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6050" y="228600"/>
            <a:ext cx="1073150" cy="10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_0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597400" cy="3448050"/>
          </a:xfrm>
          <a:prstGeom prst="rect">
            <a:avLst/>
          </a:prstGeom>
          <a:noFill/>
        </p:spPr>
      </p:pic>
      <p:pic>
        <p:nvPicPr>
          <p:cNvPr id="7" name="Picture 4" descr="DSC04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3733800" cy="2514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038600"/>
            <a:ext cx="3810000" cy="259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MG_08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5029200"/>
            <a:ext cx="2133600" cy="16002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2209800" cy="156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POLYMER EDUCATION AT OTHER INSTITUTE OF VAST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Institute for Tropical Technology: </a:t>
            </a:r>
          </a:p>
          <a:p>
            <a:pPr>
              <a:lnSpc>
                <a:spcPts val="36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Department of Rubber and Natural Resins             -  Department of Protective Coating</a:t>
            </a:r>
          </a:p>
          <a:p>
            <a:pPr>
              <a:lnSpc>
                <a:spcPts val="36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- Department of Physico-Chemical Non-Metallic    Materials</a:t>
            </a:r>
          </a:p>
          <a:p>
            <a:pPr>
              <a:lnSpc>
                <a:spcPts val="3600"/>
              </a:lnSpc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Institute of Materials Science: </a:t>
            </a:r>
          </a:p>
          <a:p>
            <a:pPr>
              <a:lnSpc>
                <a:spcPts val="36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Department of Polymer Composites 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VAST-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52400"/>
            <a:ext cx="1219200" cy="93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CONCLUSIONS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There are many polymer education program for both under-graduate and graduate students at universities and research institutes, mainly at the Polymer Center  (Hanoi University of Science and Technology), The National Key Laboratory for Polymer and Composite      ( Vietnam National University HCM) and the Institute of Chemistry, VAST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number of students in the field of polymer science and technology in Vietnam is relative low compared to other academic disciplines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polymer education in Vietnam is still facing the challenges to improve the research ability and research capacity 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n%20mieu%20quoc%20tu%20giam%20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873760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90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 FOR YOUR  ATTENTIONS</a:t>
            </a:r>
            <a:endParaRPr lang="en-US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 ABOUT HIGH EDUCATION IN VIETNAM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KQSXCAZUNPNRCA4OE968CAHU931QCAH200UVCAT9V3JMCABEE2X1CAOS8EHUCABS6H4ZCAFLUFYYCAIHW4Z2CAMH9BAKCAP09C76CA5Y2DL7CAG28TNLCAQND3WYCAGQV9FGCA62FSX3CAWUWDQBCAD1URL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1447800"/>
            <a:ext cx="3609975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219200"/>
            <a:ext cx="30915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Location: Southeast Asia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Capital: Hanoi City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Area: 329.560 sq km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Population: 90 mil.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GDP per capita: 1,800 USD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8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648200"/>
            <a:ext cx="2133600" cy="1564640"/>
          </a:xfrm>
          <a:prstGeom prst="rect">
            <a:avLst/>
          </a:prstGeom>
        </p:spPr>
      </p:pic>
      <p:pic>
        <p:nvPicPr>
          <p:cNvPr id="10" name="Picture 9" descr="21LF6CAHDUGRACA6VRHBRCAR8QU9YCAQZNPKQCADS0AZQCAJSEVS2CA15C27ICAI8FAL9CATHRDA1CA1FYNGVCAYF6FO1CAV9IGMDCA8RPHANCAEFR7KLCAIINP1BCA1ZZV6ZCA2UIBUTCANFDR72CA3YDRR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688840"/>
            <a:ext cx="2190750" cy="1635760"/>
          </a:xfrm>
          <a:prstGeom prst="rect">
            <a:avLst/>
          </a:prstGeom>
        </p:spPr>
      </p:pic>
      <p:pic>
        <p:nvPicPr>
          <p:cNvPr id="11" name="Picture 10" descr="891SRCA92E3ZJCA546R2UCAT5MVG4CAAIW62TCA4W0424CA87IAYWCABY62L7CACKVCUFCAIHRSZRCA1R8EYHCAYT7CSCCA5K19WPCAQOGYSZCAQFJ1DQCA35D8BBCA0F7DHXCAQKAHYACA2DC0TACAM34BN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895600"/>
            <a:ext cx="2133599" cy="1429511"/>
          </a:xfrm>
          <a:prstGeom prst="rect">
            <a:avLst/>
          </a:prstGeom>
        </p:spPr>
      </p:pic>
      <p:pic>
        <p:nvPicPr>
          <p:cNvPr id="12" name="Picture 11" descr="P6OFRCAFI3BW3CALRT5BVCAFBT535CA0KCVU2CAR6RO5YCAZF5X9LCAJHWL4TCAOTG7G9CAXD67GACAS2AGQ0CAQV2S9ZCAJDAQJ0CAEROZHTCAYOV79DCAHLBVHNCAWDEC3WCADTT6YBCAZNFLBQCASR33U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2895600"/>
            <a:ext cx="2247900" cy="149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2805" y="42672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Hanoi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2484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Halong Bay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62484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Hue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9805" y="4343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HCM City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spc="13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OVERVIEW ABOUT HIGH EDUCATION IN VIETNAM</a:t>
            </a:r>
            <a:endParaRPr lang="en-US" b="1" spc="13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257925" cy="37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5562600"/>
            <a:ext cx="7630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Development of universities number in the last decade in Vietnam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336268"/>
            <a:ext cx="590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Report of Ministry of Education and Training in 2012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"/>
            <a:ext cx="73475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Phong%20thi%20nghiem%20Pho%20to%20by%20Bui%20Tuan%20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351742"/>
            <a:ext cx="3276600" cy="2182719"/>
          </a:xfrm>
          <a:prstGeom prst="rect">
            <a:avLst/>
          </a:prstGeom>
        </p:spPr>
      </p:pic>
      <p:pic>
        <p:nvPicPr>
          <p:cNvPr id="4" name="Picture 3" descr="Phong%20thi%20nghiem%20photo%20by%20Bui%20Tuan%20(3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4267200"/>
            <a:ext cx="3670300" cy="244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 UNIVERSITIES IN VIETNAM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vnu.edu.vn/eng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2933700" cy="942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508" y="1295400"/>
            <a:ext cx="54766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Vietnam National University Hanoi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students: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32.140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110 academic programs for undergraduate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168 academic programs for master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137 academic program for Ph.D. students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54938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Vietnam National University Hochiminh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students: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51.422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120 academic programs for undergraduate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88 academic programs for master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90 academic program for Ph.D. students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File:Logo vnu-hc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971800"/>
            <a:ext cx="2438400" cy="10485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4191000"/>
            <a:ext cx="5365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students: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30.000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25 academic programs for undergraduate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60 academic programs for master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53 academic program for Ph.D. students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ut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5486400"/>
            <a:ext cx="762000" cy="11310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5352871"/>
            <a:ext cx="5365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students: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35.000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28 academic programs for undergraduate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66 academic programs for master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57 academic program for Ph.D. students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4535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University of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Danang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6019800"/>
            <a:ext cx="2873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Hanoi University of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Science and Technology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400" y="4343400"/>
            <a:ext cx="1143000" cy="1058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JOINT UNIVERSITIES IN VIETNAM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Vietnamese – German University (VGU): founded in 2008 with 750 students (2013)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University of Science and Technology Hanoi (USTH) supported from France: founded in 2009 with 420 students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Planning Joint University with USA, England, Japan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opening-40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67200"/>
            <a:ext cx="3200400" cy="22562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10793"/>
            <a:ext cx="3333750" cy="261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POLYMER EDUCATION IN VIETNAM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5923" y="990600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POLYMER CENTER – HANOI UNIVERSITY OF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SCIENCE AND TECHNOLOGY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29200" y="1905000"/>
            <a:ext cx="3582988" cy="4343400"/>
            <a:chOff x="4425950" y="690563"/>
            <a:chExt cx="4344988" cy="5221287"/>
          </a:xfrm>
        </p:grpSpPr>
        <p:pic>
          <p:nvPicPr>
            <p:cNvPr id="11" name="Picture 6" descr="DSC023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8050" y="690563"/>
              <a:ext cx="3629025" cy="228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4425950" y="3136900"/>
              <a:ext cx="4344988" cy="2774950"/>
              <a:chOff x="1008" y="96"/>
              <a:chExt cx="3984" cy="2304"/>
            </a:xfrm>
          </p:grpSpPr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1008" y="96"/>
                <a:ext cx="3984" cy="2304"/>
              </a:xfrm>
              <a:prstGeom prst="wedgeRectCallout">
                <a:avLst>
                  <a:gd name="adj1" fmla="val -28949"/>
                  <a:gd name="adj2" fmla="val -93621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pic>
            <p:nvPicPr>
              <p:cNvPr id="14" name="Picture 12" descr="DSC0230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56" y="144"/>
                <a:ext cx="3888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381000" y="3352800"/>
            <a:ext cx="40114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Founded in 1978, 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Director: Dr. Nguyen Thanh Liem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Staffs of Polymer Center: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- 02 Professors</a:t>
            </a:r>
          </a:p>
          <a:p>
            <a:pPr>
              <a:lnSpc>
                <a:spcPts val="3000"/>
              </a:lnSpc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06 PhD</a:t>
            </a:r>
          </a:p>
          <a:p>
            <a:pPr>
              <a:lnSpc>
                <a:spcPts val="3000"/>
              </a:lnSpc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07 Master</a:t>
            </a:r>
          </a:p>
          <a:p>
            <a:pPr>
              <a:lnSpc>
                <a:spcPts val="3000"/>
              </a:lnSpc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06 Engineers</a:t>
            </a:r>
          </a:p>
          <a:p>
            <a:pPr>
              <a:lnSpc>
                <a:spcPts val="3000"/>
              </a:lnSpc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09 scientific workers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MakeThumb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52600"/>
            <a:ext cx="1076325" cy="14001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4600" y="3200400"/>
            <a:ext cx="2258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Prof. Tran Vinh Dieu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123950" y="1752600"/>
            <a:ext cx="7105650" cy="3688836"/>
            <a:chOff x="1123950" y="2052790"/>
            <a:chExt cx="7105650" cy="368883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631826" y="2052790"/>
              <a:ext cx="1532591" cy="322598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Director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72266" y="2456739"/>
              <a:ext cx="1880907" cy="322598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Vice directors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443071" y="2456739"/>
              <a:ext cx="2368550" cy="554027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Administration</a:t>
              </a:r>
            </a:p>
            <a:p>
              <a:pPr algn="ctr"/>
              <a:r>
                <a:rPr lang="en-US" sz="1500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Finance Department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447551" y="3169259"/>
              <a:ext cx="3970804" cy="322598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Committee for Science and Technology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23950" y="3803234"/>
              <a:ext cx="1184275" cy="1126287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600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Lab. for Polymer Chemistry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49806" y="3803234"/>
              <a:ext cx="2020234" cy="1708366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Lab. for Testing Physico-mechanical, Electric and Fire -resistant properties of Plastics, Rubbers and Polymer Composites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418356" y="3803234"/>
              <a:ext cx="1811244" cy="1938392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Lab. For Testing Physico-mechanical, Anti-corrosive Properties and Weather Resistance of Coatings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726204" y="3803234"/>
              <a:ext cx="1114612" cy="32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726204" y="3803234"/>
              <a:ext cx="975285" cy="1384365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500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Lab. For Physico- chemical Analyses</a:t>
              </a: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H="1">
              <a:off x="2377888" y="2254764"/>
              <a:ext cx="1253938" cy="201974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5164418" y="2254764"/>
              <a:ext cx="1532591" cy="201974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4398122" y="2358557"/>
              <a:ext cx="0" cy="799482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32"/>
            <p:cNvCxnSpPr>
              <a:cxnSpLocks noChangeShapeType="1"/>
              <a:stCxn id="8" idx="1"/>
              <a:endCxn id="9" idx="0"/>
            </p:cNvCxnSpPr>
            <p:nvPr/>
          </p:nvCxnSpPr>
          <p:spPr bwMode="auto">
            <a:xfrm rot="10800000" flipV="1">
              <a:off x="1716087" y="3330558"/>
              <a:ext cx="731464" cy="472676"/>
            </a:xfrm>
            <a:prstGeom prst="bentConnector2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</p:cxn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3213847" y="3466610"/>
              <a:ext cx="0" cy="336624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5025091" y="3466610"/>
              <a:ext cx="0" cy="336624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AutoShape 37"/>
            <p:cNvCxnSpPr>
              <a:cxnSpLocks noChangeShapeType="1"/>
              <a:stCxn id="8" idx="3"/>
              <a:endCxn id="11" idx="0"/>
            </p:cNvCxnSpPr>
            <p:nvPr/>
          </p:nvCxnSpPr>
          <p:spPr bwMode="auto">
            <a:xfrm>
              <a:off x="6418356" y="3330558"/>
              <a:ext cx="905622" cy="472676"/>
            </a:xfrm>
            <a:prstGeom prst="bentConnector2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</p:cxnSp>
      </p:grp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914400" y="5334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1217</TotalTime>
  <Words>1238</Words>
  <Application>Microsoft Office PowerPoint</Application>
  <PresentationFormat>On-screen Show (4:3)</PresentationFormat>
  <Paragraphs>184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POLYMER EDUCATION IN VIETNAM</vt:lpstr>
      <vt:lpstr>OUTLINE OF PRESENTATION</vt:lpstr>
      <vt:lpstr>1. INTRODUCTION ABOUT HIGH EDUCATION IN VIETNAM</vt:lpstr>
      <vt:lpstr>OVERVIEW ABOUT HIGH EDUCATION IN VIETNAM</vt:lpstr>
      <vt:lpstr>Slide 5</vt:lpstr>
      <vt:lpstr>MAIN UNIVERSITIES IN VIETNAM</vt:lpstr>
      <vt:lpstr>JOINT UNIVERSITIES IN VIETNAM</vt:lpstr>
      <vt:lpstr>2. POLYMER EDUCATION IN VIETNAM</vt:lpstr>
      <vt:lpstr>Slide 9</vt:lpstr>
      <vt:lpstr>TEACHING ACTIVITIES</vt:lpstr>
      <vt:lpstr>RESEARCH ACTIVITIES</vt:lpstr>
      <vt:lpstr>NATIONAL RESEARCH PROJECTS IMPLEMENTED AT THE POLYMER CENTER</vt:lpstr>
      <vt:lpstr>RESEARCH FACILITIES AND APPLICATION AT POLYMER CENTER</vt:lpstr>
      <vt:lpstr>Polymer Education at The National  Key Laboratory for Polymers and Composite  - Faculty of Materials Technology, Vietnam National University HCM</vt:lpstr>
      <vt:lpstr>EDUCATION AND RESEARCH ACTIVITIES AT THE NATIONAL KEY LAB FOR POLYMER AND COMPOSITES </vt:lpstr>
      <vt:lpstr>RESEARCH FACILITIES AND APPLICATIONS FROM  THE NATIONAL KEY LAB FOR POLYMER AND COMPOSITES AT VNU-HCM</vt:lpstr>
      <vt:lpstr>POLYMER EDUCATION AT OTHER UNIVERSITIES IN VIETNAM</vt:lpstr>
      <vt:lpstr>3.POLYMER EDUCATION AT VIETNAM ACADEMY OF SCIENCE AND TECHNOLOGY (VAST)</vt:lpstr>
      <vt:lpstr> DIVISION OF POLYMER SCIENCE AND TECHNOLOGY</vt:lpstr>
      <vt:lpstr>Slide 20</vt:lpstr>
      <vt:lpstr> DIVISION OF POLYMER SCIENCE AND TECHNOLOGY</vt:lpstr>
      <vt:lpstr> DIVISION OF POLYMER SCIENCE AND TECHNOLOGY</vt:lpstr>
      <vt:lpstr> DIVISION OF POLYMER SCIENCE AND TECHNOLOGY</vt:lpstr>
      <vt:lpstr>POLYMER EDUCATION AT OTHER INSTITUTE OF VAST</vt:lpstr>
      <vt:lpstr>4. CONCLUSIONS</vt:lpstr>
      <vt:lpstr>THANK YOU FOR YOUR  ATTENTIONS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 EDUCATION IN VIETNAM</dc:title>
  <dc:creator>MrTung</dc:creator>
  <cp:lastModifiedBy>MrTung</cp:lastModifiedBy>
  <cp:revision>119</cp:revision>
  <dcterms:created xsi:type="dcterms:W3CDTF">2014-06-16T03:57:24Z</dcterms:created>
  <dcterms:modified xsi:type="dcterms:W3CDTF">2014-07-12T03:19:33Z</dcterms:modified>
</cp:coreProperties>
</file>